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1" r:id="rId3"/>
    <p:sldId id="315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5" autoAdjust="0"/>
    <p:restoredTop sz="94660"/>
  </p:normalViewPr>
  <p:slideViewPr>
    <p:cSldViewPr snapToGrid="0">
      <p:cViewPr varScale="1">
        <p:scale>
          <a:sx n="64" d="100"/>
          <a:sy n="64" d="100"/>
        </p:scale>
        <p:origin x="2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C2BF8-7895-49BA-9775-7AC30BF73C06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EB80-19A4-4728-A56A-3B48BDB1355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35" y="6257887"/>
            <a:ext cx="2251608" cy="4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41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C2BF8-7895-49BA-9775-7AC30BF73C06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EB80-19A4-4728-A56A-3B48BDB13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44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C2BF8-7895-49BA-9775-7AC30BF73C06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EB80-19A4-4728-A56A-3B48BDB13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5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C2BF8-7895-49BA-9775-7AC30BF73C06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EB80-19A4-4728-A56A-3B48BDB13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57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C2BF8-7895-49BA-9775-7AC30BF73C06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EB80-19A4-4728-A56A-3B48BDB13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924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C2BF8-7895-49BA-9775-7AC30BF73C06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EB80-19A4-4728-A56A-3B48BDB13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C2BF8-7895-49BA-9775-7AC30BF73C06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EB80-19A4-4728-A56A-3B48BDB13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55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C2BF8-7895-49BA-9775-7AC30BF73C06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EB80-19A4-4728-A56A-3B48BDB13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99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C2BF8-7895-49BA-9775-7AC30BF73C06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EB80-19A4-4728-A56A-3B48BDB13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10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C2BF8-7895-49BA-9775-7AC30BF73C06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EB80-19A4-4728-A56A-3B48BDB13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42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C2BF8-7895-49BA-9775-7AC30BF73C06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EB80-19A4-4728-A56A-3B48BDB13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55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C2BF8-7895-49BA-9775-7AC30BF73C06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2EB80-19A4-4728-A56A-3B48BDB13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73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office.com/?auth=2&amp;home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017342"/>
            <a:ext cx="12192000" cy="79216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Microsoft Immersive Reader</a:t>
            </a: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85"/>
            <a:ext cx="3128963" cy="99631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clrChange>
              <a:clrFrom>
                <a:srgbClr val="F39F1F"/>
              </a:clrFrom>
              <a:clrTo>
                <a:srgbClr val="F39F1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981" y="27377"/>
            <a:ext cx="1673860" cy="989965"/>
          </a:xfrm>
          <a:prstGeom prst="rect">
            <a:avLst/>
          </a:prstGeom>
        </p:spPr>
      </p:pic>
      <p:pic>
        <p:nvPicPr>
          <p:cNvPr id="2" name="How to improve reading skills with Microsoft Learning Too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238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1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How to use Dictation and voice commands in Microsoft Word  (202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0263" cy="6896100"/>
          </a:xfrm>
        </p:spPr>
      </p:pic>
    </p:spTree>
    <p:extLst>
      <p:ext uri="{BB962C8B-B14F-4D97-AF65-F5344CB8AC3E}">
        <p14:creationId xmlns:p14="http://schemas.microsoft.com/office/powerpoint/2010/main" val="216318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859686"/>
            <a:ext cx="12192000" cy="835996"/>
          </a:xfrm>
          <a:prstGeom prst="rect">
            <a:avLst/>
          </a:prstGeom>
          <a:solidFill>
            <a:srgbClr val="C7A457">
              <a:alpha val="9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llerText" panose="00000000000000020000" pitchFamily="50" charset="0"/>
                <a:ea typeface="Cambria" panose="02040503050406030204" pitchFamily="18" charset="0"/>
                <a:cs typeface="+mn-cs"/>
              </a:rPr>
              <a:t>Office 365 &amp; Microsoft Edge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D0B880-16A6-6EFD-4DC0-E1BC0413472D}"/>
              </a:ext>
            </a:extLst>
          </p:cNvPr>
          <p:cNvSpPr txBox="1"/>
          <p:nvPr/>
        </p:nvSpPr>
        <p:spPr>
          <a:xfrm>
            <a:off x="-405206" y="5221783"/>
            <a:ext cx="6217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Microsoft Office Home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7553D7-4807-F1CC-40D4-959F33EE01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6" y="2116935"/>
            <a:ext cx="11881067" cy="3244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087EEC-95AB-C028-8240-E50B86395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95" y="5215292"/>
            <a:ext cx="1037776" cy="9363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61E0E9-620B-3169-0BB8-148AFDA1054C}"/>
              </a:ext>
            </a:extLst>
          </p:cNvPr>
          <p:cNvSpPr txBox="1"/>
          <p:nvPr/>
        </p:nvSpPr>
        <p:spPr>
          <a:xfrm>
            <a:off x="9554304" y="5498782"/>
            <a:ext cx="159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Microsoft Edge</a:t>
            </a:r>
          </a:p>
        </p:txBody>
      </p:sp>
    </p:spTree>
    <p:extLst>
      <p:ext uri="{BB962C8B-B14F-4D97-AF65-F5344CB8AC3E}">
        <p14:creationId xmlns:p14="http://schemas.microsoft.com/office/powerpoint/2010/main" val="29109779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</Words>
  <Application>Microsoft Office PowerPoint</Application>
  <PresentationFormat>Widescreen</PresentationFormat>
  <Paragraphs>4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MillerText</vt:lpstr>
      <vt:lpstr>1_Office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Myhill</dc:creator>
  <cp:lastModifiedBy>Sarah Myhill</cp:lastModifiedBy>
  <cp:revision>2</cp:revision>
  <dcterms:created xsi:type="dcterms:W3CDTF">2024-05-23T14:21:43Z</dcterms:created>
  <dcterms:modified xsi:type="dcterms:W3CDTF">2024-05-23T14:27:18Z</dcterms:modified>
</cp:coreProperties>
</file>