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7" r:id="rId4"/>
    <p:sldId id="262" r:id="rId5"/>
    <p:sldId id="265" r:id="rId6"/>
    <p:sldId id="264" r:id="rId7"/>
    <p:sldId id="273" r:id="rId8"/>
    <p:sldId id="276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43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6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24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477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85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26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10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687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0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81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10528-8092-4C09-88A8-C03670403381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CD64-935E-42E5-A16E-5E9CBDEBB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6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amsoft.com/buckinghamme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examsoft.com/s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25199"/>
            <a:ext cx="9144000" cy="4530758"/>
          </a:xfrm>
        </p:spPr>
        <p:txBody>
          <a:bodyPr>
            <a:noAutofit/>
          </a:bodyPr>
          <a:lstStyle/>
          <a:p>
            <a:r>
              <a:rPr lang="en-GB" sz="9600" b="1" dirty="0" smtClean="0">
                <a:solidFill>
                  <a:srgbClr val="9E0000"/>
                </a:solidFill>
              </a:rPr>
              <a:t>Taking a digital exam with </a:t>
            </a:r>
            <a:r>
              <a:rPr lang="en-GB" sz="9600" b="1" dirty="0" err="1" smtClean="0">
                <a:solidFill>
                  <a:srgbClr val="9E0000"/>
                </a:solidFill>
              </a:rPr>
              <a:t>Examsoft</a:t>
            </a:r>
            <a:endParaRPr lang="en-GB" sz="9600" b="1" dirty="0">
              <a:solidFill>
                <a:srgbClr val="9E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143" y="205894"/>
            <a:ext cx="3810330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7211"/>
            <a:ext cx="10515600" cy="3779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err="1" smtClean="0"/>
              <a:t>Examsoft</a:t>
            </a:r>
            <a:r>
              <a:rPr lang="en-GB" sz="4000" dirty="0" smtClean="0"/>
              <a:t> is a system that is widely used in the United States by many educational institutions including a significant proportion of Medical, Veterinary, Dental, Nursing and Law Schools.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97" y="542110"/>
            <a:ext cx="3757157" cy="9518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7681" y="408416"/>
            <a:ext cx="38100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83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7211"/>
            <a:ext cx="10515600" cy="3779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When the Assessment Team set you up with an </a:t>
            </a:r>
            <a:r>
              <a:rPr lang="en-GB" sz="4000" dirty="0" err="1" smtClean="0"/>
              <a:t>Examsoft</a:t>
            </a:r>
            <a:r>
              <a:rPr lang="en-GB" sz="4000" dirty="0" smtClean="0"/>
              <a:t> account, you will get an email with your username and password.</a:t>
            </a:r>
          </a:p>
          <a:p>
            <a:pPr marL="0" indent="0" algn="ctr">
              <a:buNone/>
            </a:pPr>
            <a:r>
              <a:rPr lang="en-GB" sz="4000" dirty="0" smtClean="0"/>
              <a:t>The username will be your FMHS ID number.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97" y="542110"/>
            <a:ext cx="3757157" cy="9518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7681" y="408416"/>
            <a:ext cx="38100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95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703" y="418305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5797"/>
            <a:ext cx="10515600" cy="46883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000" dirty="0" smtClean="0"/>
              <a:t>You will need to decide which device you want to use for your exam. </a:t>
            </a:r>
            <a:r>
              <a:rPr lang="en-GB" sz="2000" dirty="0" err="1" smtClean="0"/>
              <a:t>Examplify</a:t>
            </a:r>
            <a:r>
              <a:rPr lang="en-GB" sz="2000" dirty="0" smtClean="0"/>
              <a:t> works on laptops and </a:t>
            </a:r>
            <a:r>
              <a:rPr lang="en-GB" sz="2000" dirty="0" err="1" smtClean="0"/>
              <a:t>ipads</a:t>
            </a:r>
            <a:r>
              <a:rPr lang="en-GB" sz="2000" dirty="0" smtClean="0"/>
              <a:t>. 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Use a supported browser: </a:t>
            </a:r>
            <a:r>
              <a:rPr lang="en-GB" sz="2000" dirty="0"/>
              <a:t>• Microsoft Edge, Internet Explorer • Chrome • </a:t>
            </a:r>
            <a:r>
              <a:rPr lang="en-GB" sz="2000" dirty="0" smtClean="0"/>
              <a:t>Firefox </a:t>
            </a:r>
            <a:r>
              <a:rPr lang="en-GB" sz="2000" dirty="0"/>
              <a:t>• Safari</a:t>
            </a:r>
            <a:r>
              <a:rPr lang="en-GB" sz="2000" dirty="0" smtClean="0"/>
              <a:t> </a:t>
            </a:r>
            <a:r>
              <a:rPr lang="en-GB" sz="2000" dirty="0"/>
              <a:t>• Do not use beta versions. Other browsers are not supported. 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You </a:t>
            </a:r>
            <a:r>
              <a:rPr lang="en-GB" sz="2000" dirty="0" smtClean="0"/>
              <a:t>download the </a:t>
            </a:r>
            <a:r>
              <a:rPr lang="en-GB" sz="2000" dirty="0" err="1" smtClean="0"/>
              <a:t>Examplify</a:t>
            </a:r>
            <a:r>
              <a:rPr lang="en-GB" sz="2000" dirty="0" smtClean="0"/>
              <a:t> app from the Examsoft portal. Choose the right </a:t>
            </a:r>
            <a:r>
              <a:rPr lang="en-GB" sz="2000" dirty="0" smtClean="0"/>
              <a:t>download </a:t>
            </a:r>
            <a:r>
              <a:rPr lang="en-GB" sz="2000" dirty="0" smtClean="0"/>
              <a:t>for your device type.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Then, before an exam you will get an email telling you to download the exam packet into the app.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When you attend the exam, you will be given a code to unlock the exam.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All the other features of the device are locked down.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At the end of the exam you will upload your answers.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037" y="549327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6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703" y="471488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826" y="1995877"/>
            <a:ext cx="10515600" cy="3956036"/>
          </a:xfrm>
        </p:spPr>
        <p:txBody>
          <a:bodyPr>
            <a:noAutofit/>
          </a:bodyPr>
          <a:lstStyle/>
          <a:p>
            <a:r>
              <a:rPr lang="en-GB" sz="1800" dirty="0" smtClean="0"/>
              <a:t>You will see one sub-question at a time</a:t>
            </a:r>
            <a:r>
              <a:rPr lang="en-GB" sz="1800" dirty="0"/>
              <a:t>. 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 smtClean="0"/>
              <a:t>You </a:t>
            </a:r>
            <a:r>
              <a:rPr lang="en-GB" sz="1800" dirty="0"/>
              <a:t>can navigate backwards and forwards and there is a shortcut to questions. </a:t>
            </a:r>
            <a:endParaRPr lang="en-GB" sz="1800" dirty="0" smtClean="0"/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There may be multiple </a:t>
            </a:r>
            <a:r>
              <a:rPr lang="en-GB" sz="1800" dirty="0"/>
              <a:t>question </a:t>
            </a:r>
            <a:r>
              <a:rPr lang="en-GB" sz="1800" dirty="0" smtClean="0"/>
              <a:t>types: </a:t>
            </a:r>
          </a:p>
          <a:p>
            <a:pPr marL="0" indent="0">
              <a:buNone/>
            </a:pPr>
            <a:endParaRPr lang="en-GB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800" dirty="0"/>
              <a:t>M</a:t>
            </a:r>
            <a:r>
              <a:rPr lang="en-GB" sz="1800" dirty="0" smtClean="0"/>
              <a:t>ultiple </a:t>
            </a:r>
            <a:r>
              <a:rPr lang="en-GB" sz="1800" dirty="0"/>
              <a:t>choice </a:t>
            </a:r>
            <a:r>
              <a:rPr lang="en-GB" sz="1800" dirty="0" smtClean="0"/>
              <a:t>(MCQs) also </a:t>
            </a:r>
            <a:r>
              <a:rPr lang="en-GB" sz="1800" dirty="0"/>
              <a:t>known as selected response and single best answer (SBA</a:t>
            </a:r>
            <a:r>
              <a:rPr lang="en-GB" sz="1800" dirty="0" smtClean="0"/>
              <a:t>)).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dirty="0" smtClean="0"/>
              <a:t>Short answer questions (SAQs).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dirty="0" smtClean="0"/>
              <a:t>Fill in the blanks from a list of possibilities.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dirty="0" smtClean="0"/>
              <a:t>Extended matching (EMQs) </a:t>
            </a: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799" y="502615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03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703" y="418305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1223"/>
            <a:ext cx="10515600" cy="34269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Images can be manipulated and switched on and off</a:t>
            </a:r>
          </a:p>
          <a:p>
            <a:pPr>
              <a:lnSpc>
                <a:spcPct val="150000"/>
              </a:lnSpc>
            </a:pPr>
            <a:r>
              <a:rPr lang="en-GB" dirty="0"/>
              <a:t>There is a calculator </a:t>
            </a:r>
            <a:r>
              <a:rPr lang="en-GB" dirty="0" smtClean="0"/>
              <a:t>available</a:t>
            </a:r>
          </a:p>
          <a:p>
            <a:pPr>
              <a:lnSpc>
                <a:spcPct val="150000"/>
              </a:lnSpc>
            </a:pPr>
            <a:r>
              <a:rPr lang="en-GB" dirty="0"/>
              <a:t>You can highlight questions to come back </a:t>
            </a:r>
            <a:r>
              <a:rPr lang="en-GB" dirty="0" smtClean="0"/>
              <a:t>to</a:t>
            </a:r>
          </a:p>
          <a:p>
            <a:pPr>
              <a:lnSpc>
                <a:spcPct val="150000"/>
              </a:lnSpc>
            </a:pPr>
            <a:r>
              <a:rPr lang="en-GB" dirty="0"/>
              <a:t>There is a timer running and an alarm for you to </a:t>
            </a:r>
            <a:r>
              <a:rPr lang="en-GB" dirty="0" smtClean="0"/>
              <a:t>set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2" y="549327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773" y="471488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39762"/>
            <a:ext cx="10515600" cy="200179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dirty="0" smtClean="0"/>
              <a:t>If you use an </a:t>
            </a:r>
            <a:r>
              <a:rPr lang="en-GB" sz="4000" dirty="0" err="1" smtClean="0"/>
              <a:t>ipad</a:t>
            </a:r>
            <a:r>
              <a:rPr lang="en-GB" sz="4000" dirty="0" smtClean="0"/>
              <a:t>, you will need to know how to enable airplane mode and switch off the </a:t>
            </a:r>
            <a:r>
              <a:rPr lang="en-GB" sz="4000" dirty="0" err="1" smtClean="0"/>
              <a:t>wifi</a:t>
            </a:r>
            <a:r>
              <a:rPr lang="en-GB" sz="4000" dirty="0" smtClean="0"/>
              <a:t> on an </a:t>
            </a:r>
            <a:r>
              <a:rPr lang="en-GB" sz="4000" dirty="0" err="1" smtClean="0"/>
              <a:t>ipad</a:t>
            </a:r>
            <a:r>
              <a:rPr lang="en-GB" sz="4000" dirty="0"/>
              <a:t> </a:t>
            </a:r>
            <a:r>
              <a:rPr lang="en-GB" sz="4000" dirty="0" smtClean="0"/>
              <a:t>before the assessment.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 smtClean="0"/>
              <a:t>You will also need to know how to disable the virus protection software on your device.</a:t>
            </a:r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513" y="602510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773" y="471488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9416"/>
            <a:ext cx="10515600" cy="4085967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dirty="0" smtClean="0"/>
              <a:t>How to download the </a:t>
            </a:r>
            <a:r>
              <a:rPr lang="en-GB" sz="4000" dirty="0" err="1" smtClean="0"/>
              <a:t>Examplify</a:t>
            </a:r>
            <a:r>
              <a:rPr lang="en-GB" sz="4000" dirty="0" smtClean="0"/>
              <a:t> app: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Your username is your student ID. If you forget your password you can get it from the assessment team.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Go to </a:t>
            </a:r>
            <a:r>
              <a:rPr lang="en-GB" sz="4000" dirty="0" smtClean="0">
                <a:hlinkClick r:id="rId3"/>
              </a:rPr>
              <a:t>www.examsoft.com/buckinghammed</a:t>
            </a:r>
            <a:r>
              <a:rPr lang="en-GB" sz="4000" dirty="0" smtClean="0"/>
              <a:t> on your chosen device.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Log in and follow the instructions to install and register </a:t>
            </a:r>
            <a:r>
              <a:rPr lang="en-GB" sz="4000" dirty="0" err="1" smtClean="0"/>
              <a:t>Examplify</a:t>
            </a:r>
            <a:r>
              <a:rPr lang="en-GB" sz="4000" dirty="0" smtClean="0"/>
              <a:t>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Institution ID is University of Buckingham Medical School.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Enter the username and password you were given.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000" dirty="0" smtClean="0"/>
              <a:t>Log out.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4000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513" y="602510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6173" y="365125"/>
            <a:ext cx="3810000" cy="121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30467"/>
            <a:ext cx="10515600" cy="3546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>
                <a:hlinkClick r:id="rId3"/>
              </a:rPr>
              <a:t>https://help.examsoft.com/s/</a:t>
            </a:r>
            <a:endParaRPr lang="en-GB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324" y="549328"/>
            <a:ext cx="37615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7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422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Taking a digital exam with Examsoft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Buckingham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Heaton</dc:creator>
  <cp:lastModifiedBy>Tim Heaton</cp:lastModifiedBy>
  <cp:revision>36</cp:revision>
  <dcterms:created xsi:type="dcterms:W3CDTF">2016-02-12T15:40:23Z</dcterms:created>
  <dcterms:modified xsi:type="dcterms:W3CDTF">2022-12-13T22:00:37Z</dcterms:modified>
</cp:coreProperties>
</file>