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6" r:id="rId6"/>
    <p:sldId id="267" r:id="rId7"/>
    <p:sldId id="259" r:id="rId8"/>
    <p:sldId id="269" r:id="rId9"/>
    <p:sldId id="263" r:id="rId10"/>
    <p:sldId id="257" r:id="rId11"/>
    <p:sldId id="260" r:id="rId12"/>
    <p:sldId id="258" r:id="rId13"/>
    <p:sldId id="271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2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2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3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7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2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0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472C-00B5-4D74-8503-8D41909B730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A3D8-518A-4066-9FF7-60A92AFD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to upload NM and SSC Assessments</a:t>
            </a:r>
          </a:p>
        </p:txBody>
      </p:sp>
    </p:spTree>
    <p:extLst>
      <p:ext uri="{BB962C8B-B14F-4D97-AF65-F5344CB8AC3E}">
        <p14:creationId xmlns:p14="http://schemas.microsoft.com/office/powerpoint/2010/main" val="8039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3189" y="383059"/>
            <a:ext cx="1015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Click on the blue action button. (After you have uploaded files you will be able to see them here)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22214" y="1089358"/>
            <a:ext cx="10371015" cy="5656917"/>
            <a:chOff x="922214" y="1089358"/>
            <a:chExt cx="10371015" cy="5656917"/>
          </a:xfrm>
        </p:grpSpPr>
        <p:pic>
          <p:nvPicPr>
            <p:cNvPr id="2" name="Picture 1" descr="ExamSoft: University of Buckingham Medical School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14" y="1089358"/>
              <a:ext cx="10371015" cy="565691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086708" y="2696308"/>
              <a:ext cx="2102338" cy="86750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177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09" y="321275"/>
            <a:ext cx="709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Upload the file from this window</a:t>
            </a:r>
            <a:r>
              <a:rPr lang="en-GB" dirty="0"/>
              <a:t>.</a:t>
            </a:r>
          </a:p>
        </p:txBody>
      </p:sp>
      <p:pic>
        <p:nvPicPr>
          <p:cNvPr id="4" name="Picture 3" descr="ExamSoft: University of Buckingham Medical School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0" y="1089357"/>
            <a:ext cx="10371015" cy="56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84205"/>
            <a:ext cx="1067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Prior to the deadline, you are able to delete files by using this red cross.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095752"/>
            <a:ext cx="10316308" cy="5627077"/>
            <a:chOff x="914400" y="1095752"/>
            <a:chExt cx="10316308" cy="5627077"/>
          </a:xfrm>
        </p:grpSpPr>
        <p:pic>
          <p:nvPicPr>
            <p:cNvPr id="2" name="Picture 1" descr="ExamSoft: University of Buckingham Medical School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095752"/>
              <a:ext cx="10316308" cy="5627077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314831" y="2313356"/>
              <a:ext cx="820615" cy="4220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891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3569"/>
            <a:ext cx="10515600" cy="5453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Files</a:t>
            </a:r>
          </a:p>
          <a:p>
            <a:endParaRPr lang="en-US" dirty="0"/>
          </a:p>
          <a:p>
            <a:r>
              <a:rPr lang="en-US" dirty="0"/>
              <a:t>Nearly all file types are supported</a:t>
            </a:r>
          </a:p>
          <a:p>
            <a:r>
              <a:rPr lang="en-US" dirty="0"/>
              <a:t>There is a 10mb manual upload file limit for all file types</a:t>
            </a:r>
          </a:p>
          <a:p>
            <a:r>
              <a:rPr lang="en-US" dirty="0"/>
              <a:t>For larger files, such as videos, contact the assessment team to allow a link. </a:t>
            </a:r>
            <a:endParaRPr lang="en-GB" dirty="0"/>
          </a:p>
          <a:p>
            <a:r>
              <a:rPr lang="en-US" dirty="0"/>
              <a:t>Students then upload the video file to google drive or some other storage software (Dropbox, s3, etc.)</a:t>
            </a:r>
            <a:endParaRPr lang="en-GB" dirty="0"/>
          </a:p>
          <a:p>
            <a:r>
              <a:rPr lang="en-US" dirty="0"/>
              <a:t>Students can then link the video of whatever size there and it’ll be viewable in the grading window just like a normal uploaded file 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2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96" y="168659"/>
            <a:ext cx="114495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If you need to resubmit a piece of work, there will be a new link posted. Please make sure your file is easily identifiable from the file name e.g. 1234567 RESUBMISSION [NM or SSC] [name of part being resubmitted]</a:t>
            </a:r>
          </a:p>
        </p:txBody>
      </p:sp>
    </p:spTree>
    <p:extLst>
      <p:ext uri="{BB962C8B-B14F-4D97-AF65-F5344CB8AC3E}">
        <p14:creationId xmlns:p14="http://schemas.microsoft.com/office/powerpoint/2010/main" val="258313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297" y="1532238"/>
            <a:ext cx="8822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instructions are on the assessment page on </a:t>
            </a:r>
            <a:r>
              <a:rPr lang="en-GB" sz="6000" dirty="0" err="1"/>
              <a:t>moodle</a:t>
            </a:r>
            <a:endParaRPr lang="en-GB" sz="6000" dirty="0"/>
          </a:p>
          <a:p>
            <a:pPr algn="ctr"/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49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403697"/>
          </a:xfrm>
        </p:spPr>
        <p:txBody>
          <a:bodyPr>
            <a:normAutofit fontScale="90000"/>
          </a:bodyPr>
          <a:lstStyle/>
          <a:p>
            <a:r>
              <a:rPr lang="en-GB" dirty="0"/>
              <a:t>Your lead/supervisor will tell you exactly what and how to submit your assessments.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(Ignore any dates on auto generated emails from </a:t>
            </a:r>
            <a:r>
              <a:rPr lang="en-GB" dirty="0" err="1">
                <a:solidFill>
                  <a:srgbClr val="FF0000"/>
                </a:solidFill>
              </a:rPr>
              <a:t>Examsoft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57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will have at least one piece of written work to upload</a:t>
            </a:r>
          </a:p>
        </p:txBody>
      </p:sp>
    </p:spTree>
    <p:extLst>
      <p:ext uri="{BB962C8B-B14F-4D97-AF65-F5344CB8AC3E}">
        <p14:creationId xmlns:p14="http://schemas.microsoft.com/office/powerpoint/2010/main" val="8002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4270"/>
            <a:ext cx="9144000" cy="499213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You will be asked to submit the file(s) to </a:t>
            </a:r>
            <a:r>
              <a:rPr lang="en-GB" sz="4900" dirty="0" err="1"/>
              <a:t>TurnItIn</a:t>
            </a:r>
            <a:r>
              <a:rPr lang="en-GB" sz="4900" dirty="0"/>
              <a:t> first for a plagiarism check. The link is on the NM or SSC </a:t>
            </a:r>
            <a:r>
              <a:rPr lang="en-GB" sz="4900" dirty="0" err="1"/>
              <a:t>moodle</a:t>
            </a:r>
            <a:r>
              <a:rPr lang="en-GB" sz="4900" dirty="0"/>
              <a:t> page.</a:t>
            </a:r>
            <a:br>
              <a:rPr lang="en-GB" dirty="0"/>
            </a:br>
            <a:br>
              <a:rPr lang="en-GB" dirty="0"/>
            </a:br>
            <a:r>
              <a:rPr lang="en-GB" sz="4900" dirty="0"/>
              <a:t>Then you will submit them to </a:t>
            </a:r>
            <a:r>
              <a:rPr lang="en-GB" sz="4900" dirty="0" err="1"/>
              <a:t>Examsoft</a:t>
            </a:r>
            <a:r>
              <a:rPr lang="en-GB" sz="4900" dirty="0"/>
              <a:t> for marking. This guidance is about </a:t>
            </a:r>
            <a:r>
              <a:rPr lang="en-GB" sz="4900" dirty="0" err="1"/>
              <a:t>Examsoft</a:t>
            </a:r>
            <a:r>
              <a:rPr lang="en-GB" sz="4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84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90" y="194507"/>
            <a:ext cx="4087860" cy="228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35237"/>
          </a:xfrm>
        </p:spPr>
        <p:txBody>
          <a:bodyPr>
            <a:normAutofit/>
          </a:bodyPr>
          <a:lstStyle/>
          <a:p>
            <a:r>
              <a:rPr lang="en-GB" dirty="0"/>
              <a:t>You must work through either </a:t>
            </a:r>
            <a:r>
              <a:rPr lang="en-GB" dirty="0" err="1"/>
              <a:t>firefox</a:t>
            </a:r>
            <a:r>
              <a:rPr lang="en-GB" dirty="0"/>
              <a:t> or chrome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5" y="4150094"/>
            <a:ext cx="1888783" cy="1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5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8346" y="247134"/>
            <a:ext cx="11504140" cy="5720033"/>
          </a:xfrm>
        </p:spPr>
        <p:txBody>
          <a:bodyPr>
            <a:normAutofit/>
          </a:bodyPr>
          <a:lstStyle/>
          <a:p>
            <a:br>
              <a:rPr lang="en-GB" sz="2000" dirty="0"/>
            </a:br>
            <a:r>
              <a:rPr lang="en-GB" sz="2800" dirty="0"/>
              <a:t>Your username is your 7 digit ID number: e.g. 1234567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Your password is issued to you in an email when you are setup in </a:t>
            </a:r>
            <a:r>
              <a:rPr lang="en-GB" sz="2800" dirty="0" err="1"/>
              <a:t>Examsoft</a:t>
            </a:r>
            <a:r>
              <a:rPr lang="en-GB" sz="2800" dirty="0"/>
              <a:t> by the assessment team.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The SSC files must be named using the following protocol: [Your ID number] [SSC name] [Assessment type] e.g. </a:t>
            </a:r>
            <a:r>
              <a:rPr lang="en-GB" sz="2800" b="1" dirty="0"/>
              <a:t>1234567</a:t>
            </a:r>
            <a:r>
              <a:rPr lang="en-GB" sz="2800" dirty="0"/>
              <a:t> </a:t>
            </a:r>
            <a:r>
              <a:rPr lang="en-GB" sz="2800" b="1" dirty="0"/>
              <a:t>Medical Humanities Poster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Narrative Medicine must be: [ID#] Narrative Medicine dissertation [condition]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You may upload any of the common file types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You must keep a copy.</a:t>
            </a:r>
          </a:p>
        </p:txBody>
      </p:sp>
    </p:spTree>
    <p:extLst>
      <p:ext uri="{BB962C8B-B14F-4D97-AF65-F5344CB8AC3E}">
        <p14:creationId xmlns:p14="http://schemas.microsoft.com/office/powerpoint/2010/main" val="257653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350" y="481914"/>
            <a:ext cx="118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https://ei.examsoft.com/GKWeb/login/buckinghammed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1631" y="1496467"/>
            <a:ext cx="9847385" cy="5226361"/>
            <a:chOff x="1031631" y="1496467"/>
            <a:chExt cx="9847385" cy="5226361"/>
          </a:xfrm>
        </p:grpSpPr>
        <p:pic>
          <p:nvPicPr>
            <p:cNvPr id="2" name="Picture 1" descr="https://ei.examsoft.com/GKWeb/login/buckinghammed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54" y="1496467"/>
              <a:ext cx="9581662" cy="522636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31631" y="2086708"/>
              <a:ext cx="2344615" cy="12817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120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350" y="481914"/>
            <a:ext cx="1187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Select courses from the black bar near the top of the page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46885" y="1189800"/>
            <a:ext cx="10268465" cy="5507561"/>
            <a:chOff x="1346885" y="1189800"/>
            <a:chExt cx="10268465" cy="5507561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49856"/>
            <a:stretch/>
          </p:blipFill>
          <p:spPr bwMode="auto">
            <a:xfrm>
              <a:off x="1346885" y="1189800"/>
              <a:ext cx="10268465" cy="55075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607276" y="1403416"/>
              <a:ext cx="840260" cy="4942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642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041" y="593124"/>
            <a:ext cx="1091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Click on your NM or SSC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7754" y="1378527"/>
            <a:ext cx="9855200" cy="5375564"/>
            <a:chOff x="687754" y="1378527"/>
            <a:chExt cx="9855200" cy="5375564"/>
          </a:xfrm>
        </p:grpSpPr>
        <p:pic>
          <p:nvPicPr>
            <p:cNvPr id="6" name="Picture 5" descr="ExamSoft: University of Buckingham Medical School - Google Chrom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54" y="1378527"/>
              <a:ext cx="9855200" cy="537556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125785" y="2571262"/>
              <a:ext cx="1133230" cy="6564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113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How to upload NM and SSC Assessments</vt:lpstr>
      <vt:lpstr>Your lead/supervisor will tell you exactly what and how to submit your assessments.  (Ignore any dates on auto generated emails from Examsoft)</vt:lpstr>
      <vt:lpstr>You will have at least one piece of written work to upload</vt:lpstr>
      <vt:lpstr>You will be asked to submit the file(s) to TurnItIn first for a plagiarism check. The link is on the NM or SSC moodle page.  Then you will submit them to Examsoft for marking. This guidance is about Examsoft.</vt:lpstr>
      <vt:lpstr>You must work through either firefox or chrome</vt:lpstr>
      <vt:lpstr> Your username is your 7 digit ID number: e.g. 1234567  Your password is issued to you in an email when you are setup in Examsoft by the assessment team.  The SSC files must be named using the following protocol: [Your ID number] [SSC name] [Assessment type] e.g. 1234567 Medical Humanities Poster  Narrative Medicine must be: [ID#] Narrative Medicine dissertation [condition]  You may upload any of the common file types  You must keep a copy.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Buckingham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Heaton</dc:creator>
  <cp:lastModifiedBy>Tim Heaton</cp:lastModifiedBy>
  <cp:revision>24</cp:revision>
  <dcterms:created xsi:type="dcterms:W3CDTF">2016-07-07T14:19:46Z</dcterms:created>
  <dcterms:modified xsi:type="dcterms:W3CDTF">2023-09-25T09:54:47Z</dcterms:modified>
</cp:coreProperties>
</file>